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CF685FFC-8B84-4FE1-8A3E-DC84F611B141}"/>
    <pc:docChg chg="custSel modSld">
      <pc:chgData name="Narelle Wheaton" userId="6e1b2b30-480e-4f91-806b-6735d5b9e446" providerId="ADAL" clId="{CF685FFC-8B84-4FE1-8A3E-DC84F611B141}" dt="2023-07-26T02:50:43.172" v="22" actId="1076"/>
      <pc:docMkLst>
        <pc:docMk/>
      </pc:docMkLst>
      <pc:sldChg chg="modSp mod">
        <pc:chgData name="Narelle Wheaton" userId="6e1b2b30-480e-4f91-806b-6735d5b9e446" providerId="ADAL" clId="{CF685FFC-8B84-4FE1-8A3E-DC84F611B141}" dt="2023-07-26T02:50:29.040" v="19" actId="27636"/>
        <pc:sldMkLst>
          <pc:docMk/>
          <pc:sldMk cId="912429309" sldId="256"/>
        </pc:sldMkLst>
        <pc:spChg chg="mod">
          <ac:chgData name="Narelle Wheaton" userId="6e1b2b30-480e-4f91-806b-6735d5b9e446" providerId="ADAL" clId="{CF685FFC-8B84-4FE1-8A3E-DC84F611B141}" dt="2023-07-26T02:50:29.040" v="19" actId="27636"/>
          <ac:spMkLst>
            <pc:docMk/>
            <pc:sldMk cId="912429309" sldId="256"/>
            <ac:spMk id="3" creationId="{FB26C8F3-6299-4B2F-BEBC-80C1122FED1F}"/>
          </ac:spMkLst>
        </pc:spChg>
      </pc:sldChg>
      <pc:sldChg chg="modSp mod">
        <pc:chgData name="Narelle Wheaton" userId="6e1b2b30-480e-4f91-806b-6735d5b9e446" providerId="ADAL" clId="{CF685FFC-8B84-4FE1-8A3E-DC84F611B141}" dt="2023-07-26T02:50:38.927" v="21" actId="1076"/>
        <pc:sldMkLst>
          <pc:docMk/>
          <pc:sldMk cId="3289903199" sldId="257"/>
        </pc:sldMkLst>
        <pc:spChg chg="mod">
          <ac:chgData name="Narelle Wheaton" userId="6e1b2b30-480e-4f91-806b-6735d5b9e446" providerId="ADAL" clId="{CF685FFC-8B84-4FE1-8A3E-DC84F611B141}" dt="2023-07-26T02:50:38.927" v="21" actId="1076"/>
          <ac:spMkLst>
            <pc:docMk/>
            <pc:sldMk cId="3289903199" sldId="257"/>
            <ac:spMk id="3" creationId="{FB26C8F3-6299-4B2F-BEBC-80C1122FED1F}"/>
          </ac:spMkLst>
        </pc:spChg>
      </pc:sldChg>
      <pc:sldChg chg="modSp mod">
        <pc:chgData name="Narelle Wheaton" userId="6e1b2b30-480e-4f91-806b-6735d5b9e446" providerId="ADAL" clId="{CF685FFC-8B84-4FE1-8A3E-DC84F611B141}" dt="2023-07-26T02:50:43.172" v="22" actId="1076"/>
        <pc:sldMkLst>
          <pc:docMk/>
          <pc:sldMk cId="4164923556" sldId="258"/>
        </pc:sldMkLst>
        <pc:spChg chg="mod">
          <ac:chgData name="Narelle Wheaton" userId="6e1b2b30-480e-4f91-806b-6735d5b9e446" providerId="ADAL" clId="{CF685FFC-8B84-4FE1-8A3E-DC84F611B141}" dt="2023-07-26T02:50:43.172" v="22" actId="1076"/>
          <ac:spMkLst>
            <pc:docMk/>
            <pc:sldMk cId="4164923556" sldId="258"/>
            <ac:spMk id="3" creationId="{FB26C8F3-6299-4B2F-BEBC-80C1122FED1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081F03-FACA-468C-A5AB-0906C21EFD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00692B-91A0-4B10-98E9-3C8CFA903B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09E5AA-614C-49C4-8D5A-EFB07B1C9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DB00-6D9E-4D91-B3E3-F1EE2825DF20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E3EE59-46C6-4D94-8793-A09C72E71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87C0B0-1BA8-4943-BD3E-21234E675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A132-3F6B-46C1-B4B1-749557350A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60969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8D24E5-F33C-4B2E-8ABA-1F66FA7EB0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ACD59F-74A1-4880-BA38-72787872A2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4B07C6-84FF-4BE8-B74E-31D53862E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DB00-6D9E-4D91-B3E3-F1EE2825DF20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9D6C6A-D871-405A-A15D-B14538D695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6FBF28-EA2F-4050-A8AC-1D099ECFC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A132-3F6B-46C1-B4B1-749557350A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6224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ADF5461-63CE-4FC8-9619-F7078334C2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B517A3-0F0C-414A-863F-03B46C8057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4EDEEE-197D-49A6-AA42-8B0440174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DB00-6D9E-4D91-B3E3-F1EE2825DF20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7B6F5A-960E-4468-A1F3-155A4C765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9249C-B774-414F-9E59-F372075FD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A132-3F6B-46C1-B4B1-749557350A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53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30EC9-1E7E-4336-B0BE-419709927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68603-F83F-4750-A5BD-7E192E616F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F70D41-A38A-42C8-B523-996CB7EA7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DB00-6D9E-4D91-B3E3-F1EE2825DF20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6577D0-A41F-4B7D-9410-D4C827BB5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33CABF-6B7F-4496-9414-0FCB7E09B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A132-3F6B-46C1-B4B1-749557350A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0975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F5185-083E-431B-A32A-0994490126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A54AC7-B875-4AE1-81CC-998197120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E1C6A7-823F-4404-BC9B-9DE54C60D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DB00-6D9E-4D91-B3E3-F1EE2825DF20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17F38B-D9A8-48A3-87D7-146E23D96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1100B9-922D-4C92-9652-B5E8EA5D6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A132-3F6B-46C1-B4B1-749557350A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2913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A5D547-0343-4902-8425-6A548EE19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49B2E2-9F3E-46A7-8C65-A643199183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D24FB1-8C0A-42E5-99A1-97FD8595C7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8E2FFE-0836-4624-A009-5618AF631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DB00-6D9E-4D91-B3E3-F1EE2825DF20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93CCC7-9C4C-4358-9D2A-D5D325A2F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EE83D2-DF57-437C-82B0-C7798650A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A132-3F6B-46C1-B4B1-749557350A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1576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2ECEEC-974A-4BE7-A828-AED5CEAEB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72F229-B042-488C-A8EC-E2D8825BB7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EF30E2-FB2F-4580-8F12-45186B85FB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E0C7FB-E90B-4666-AC57-F9262CF5C4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C29FA1-70A1-48C2-B1B7-520A0C7CB1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30B853-9981-4B10-AEB9-39B2352E3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DB00-6D9E-4D91-B3E3-F1EE2825DF20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E6DFA6-F492-4489-8A54-EFF4F54E4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D25D92-3B67-49F1-A3E5-B12F2620BE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A132-3F6B-46C1-B4B1-749557350A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0554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41FD1-3694-4273-AA7D-C21CD17217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59F132-AA0A-487C-A2CA-BEA675EEE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DB00-6D9E-4D91-B3E3-F1EE2825DF20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1A55C7-A17B-4E78-96F0-E64EFEC3D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72974A-A9BE-426E-B9AD-AB874EFE6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A132-3F6B-46C1-B4B1-749557350A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9777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32D47A-AB10-43C6-8084-AA1B1F606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DB00-6D9E-4D91-B3E3-F1EE2825DF20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E2B6693-F32B-48B2-9059-0E2B35B49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85769A-0A15-4E5D-9409-78FB3A030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A132-3F6B-46C1-B4B1-749557350A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6714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1F5DCC-207A-4B92-BA10-CF22B7C61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FD397C-510C-4E51-A52E-CE569925DE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55A6A5-4B63-45D0-ABF2-1551467A0C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E2A2E9-BF0D-4FD6-AC4E-604B9DCF5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DB00-6D9E-4D91-B3E3-F1EE2825DF20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AE0496-0E14-4C22-92D1-47F3880AB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5BEED4-1136-4D14-A5A6-3B297D0F5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A132-3F6B-46C1-B4B1-749557350A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7937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D22E30-5531-43A8-9495-081DF070F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BB6A6D0-27CE-4635-8096-D9BDB45EBA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1E7FB3-7134-419D-A490-1F52567E83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793012-3348-4A73-9483-8E67A7B4A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1DB00-6D9E-4D91-B3E3-F1EE2825DF20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2C65E8-C93C-4BE1-BFD6-63D24DFCF6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2F7A5F-B135-47FE-86EA-C562D2A4F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2A132-3F6B-46C1-B4B1-749557350A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6083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F9C919-B020-44F9-9FB3-FD06421DA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7058EA-CFC6-4A12-AA64-2424482640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9C8E78-1051-4524-AF3D-1655EDD121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1DB00-6D9E-4D91-B3E3-F1EE2825DF20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627BE1-CB34-4085-A501-31208701D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AFA184-154D-4AAF-95DE-3A66399F83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02A132-3F6B-46C1-B4B1-749557350A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230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B26C8F3-6299-4B2F-BEBC-80C1122FED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95512"/>
            <a:ext cx="9144000" cy="2955910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Jesus, save me through and through,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Save me from self-mending;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Self salvation will not do,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Pass me through the cleansing.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4293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B26C8F3-6299-4B2F-BEBC-80C1122FED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2062" y="2000580"/>
            <a:ext cx="9667875" cy="285684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and through, through and through,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Jesus, make me holy;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Save me to the uttermost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the way to Glory.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903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B26C8F3-6299-4B2F-BEBC-80C1122FED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85975"/>
            <a:ext cx="9144000" cy="26860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temptations save from sin,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Self and pride subduing;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Save me through and through within,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Save me by renewing.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923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B26C8F3-6299-4B2F-BEBC-80C1122FED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1362075"/>
            <a:ext cx="9667875" cy="444654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and through, through and through,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Jesus, make me holy;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Save me to the uttermost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the way to Glory.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15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B26C8F3-6299-4B2F-BEBC-80C1122FED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62075"/>
            <a:ext cx="9144000" cy="29622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the tempest, through the calm,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the Master talking;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 my own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Belovèd's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arm,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Oft with Jesus walking.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570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B26C8F3-6299-4B2F-BEBC-80C1122FED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1362075"/>
            <a:ext cx="9667875" cy="444654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and through, through and through,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Jesus, make me holy;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Save me to the uttermost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the way to Glory.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998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B26C8F3-6299-4B2F-BEBC-80C1122FED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28750" y="1362075"/>
            <a:ext cx="9372600" cy="30194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my thoughts and through my heart,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my flesh and spirit;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Save me, Lord, through every part,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Thy saving merit.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5695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B26C8F3-6299-4B2F-BEBC-80C1122FED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1362075"/>
            <a:ext cx="9667875" cy="444654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Chorus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Through and through, through and through,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Jesus, make me holy;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Save me to the uttermost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the way to Glory.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380192-F686-4E26-B50E-92E1EFA0D3BF}"/>
              </a:ext>
            </a:extLst>
          </p:cNvPr>
          <p:cNvSpPr txBox="1"/>
          <p:nvPr/>
        </p:nvSpPr>
        <p:spPr>
          <a:xfrm>
            <a:off x="476250" y="6049060"/>
            <a:ext cx="2371725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Jesus, save me through and through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</a:rPr>
              <a:t>William James Pearson (1832-1892)</a:t>
            </a:r>
          </a:p>
          <a:p>
            <a:r>
              <a:rPr lang="en-US" sz="1050" dirty="0">
                <a:solidFill>
                  <a:schemeClr val="bg1"/>
                </a:solidFill>
              </a:rPr>
              <a:t>© The General of The Salvation Army 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4743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266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2022-07-05T06:54:14Z</dcterms:created>
  <dcterms:modified xsi:type="dcterms:W3CDTF">2023-07-26T02:50:48Z</dcterms:modified>
</cp:coreProperties>
</file>